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0130" autoAdjust="0"/>
  </p:normalViewPr>
  <p:slideViewPr>
    <p:cSldViewPr snapToGrid="0">
      <p:cViewPr varScale="1">
        <p:scale>
          <a:sx n="50" d="100"/>
          <a:sy n="50" d="100"/>
        </p:scale>
        <p:origin x="15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93E00-A89A-4203-B83A-A618A12CC01D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02DA2-852F-4AAA-8AA8-5E2A0925ED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29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Dividir o texto completo em frases</a:t>
            </a:r>
          </a:p>
          <a:p>
            <a:pPr marL="228600" indent="-228600">
              <a:buAutoNum type="arabicPeriod"/>
            </a:pPr>
            <a:r>
              <a:rPr lang="pt-BR" dirty="0" err="1"/>
              <a:t>Tokenizar</a:t>
            </a:r>
            <a:r>
              <a:rPr lang="pt-BR" dirty="0"/>
              <a:t> as frases</a:t>
            </a:r>
          </a:p>
          <a:p>
            <a:pPr marL="228600" indent="-228600">
              <a:buAutoNum type="arabicPeriod"/>
            </a:pPr>
            <a:r>
              <a:rPr lang="pt-BR" dirty="0"/>
              <a:t>Análise Morfológica</a:t>
            </a:r>
          </a:p>
          <a:p>
            <a:pPr marL="228600" indent="-228600">
              <a:buAutoNum type="arabicPeriod"/>
            </a:pPr>
            <a:r>
              <a:rPr lang="pt-BR" dirty="0"/>
              <a:t>Análise Sintática</a:t>
            </a:r>
          </a:p>
          <a:p>
            <a:pPr marL="228600" indent="-228600">
              <a:buAutoNum type="arabicPeriod"/>
            </a:pPr>
            <a:r>
              <a:rPr lang="pt-BR" dirty="0"/>
              <a:t>Aplicação da regra de glosa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02DA2-852F-4AAA-8AA8-5E2A0925ED8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63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02DA2-852F-4AAA-8AA8-5E2A0925ED8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43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11654-D4B3-60B8-B1BE-4803302D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D0C1FC-CCCC-6D19-B393-69BFAFB05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1375C4-FA3C-D140-29AD-C5DDF40A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9DFC8-E8A7-8685-81DE-13AABDB1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68161-862A-0987-3FDF-92AAA52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55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302BD-52F9-CA08-71E2-EAAF3941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9A24F1-7678-58B7-7C3E-B14D3041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FA4D5D-692D-9872-5069-031D80EA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52676-3F11-D667-E10B-4B5ABC7A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32367-EDF6-182A-AF17-229835D9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29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3E0D99-97B3-73DC-BCD2-FA0C461E9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D0B7E2-1C45-E6CD-7A05-9DB57FD2D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EA6E48-F8E0-1275-01D9-5A663F05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4CA3CD-1DD4-0E73-CF3B-CC7DA090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0546E2-7BC2-9DF4-5BE5-7280C950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51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5D9E-D783-BCA2-1B28-B4F29461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6BE1CF-8B32-1E22-7C15-B55D5EB21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A403B1-1767-09DD-9396-B2401A14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528DF-C29A-AB21-E6AD-566C6A60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F3DE5A-7D86-8A59-DAF6-FAA80997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50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3C0A2-D4E1-9BDC-DF30-F8C79804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FEE0AF-C27A-07CE-6AC6-452EFA3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C45223-D7F7-B531-D883-2CEA27C2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4B703-0314-701F-E172-13A21C41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31F73-3E09-8AFF-4EF7-11740DBA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10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38674-83BF-CD80-3D84-3A5C9BDD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33C9A-1BD3-6139-3D99-E1FCA9D1C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123A09-950D-DC7B-EDB8-658E39A14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81F14C-CA75-9EDD-BAAB-DB6DE2DB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BB21AB-138A-9E39-E1CD-C450D7DF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008DE2-6D78-4175-4ECC-A6C7A8DE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201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C56BA-4B19-CBA9-8B29-78D3A356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EF43C9-6F06-C5FD-C240-0E36C5D1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905D2F-B4D6-B560-D5A2-F64978257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693767-FC42-BB08-9FDA-6F260FA5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06BCF35-DFB9-93BF-D708-3C94BEDA8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99931D-02B6-F2E5-30C4-F7901AA7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F0662C-3881-EF4E-359F-875F204C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E368B6-581B-9BB0-3E33-F8257720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65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2E314-DB5A-FD19-4E39-FCB064F3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961407-7B93-4B5D-8003-01CF1EE9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D3E1EE-06E9-DDC2-90C1-4AAE60D3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DF00CD-104A-D260-E492-3627A14A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1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78E169E-2779-DB95-64B1-90F0D49E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733338-C88C-6BA1-1733-4DD62B32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C2DC02-0279-E208-3A01-8D23866D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80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DE4A4-A133-B6B9-9F18-E7D3010E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592D3-A2CF-5432-0428-9A92E404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51C01F-3043-1D6D-2001-13BC487AA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71F43C-31E5-79D7-10C4-2B3EE4CB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944B1-1421-4B2D-BE6E-7D9E4B62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E93AB5-E9EB-476B-5C1F-7042AD08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16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43881-30AA-DC59-9EF9-A10E2184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928F82-51FE-B703-3208-9BC0E20F2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B759A0-B5FF-D9F5-DB3C-A8A5CFA40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2E8289-AE22-56FF-4C02-47A4466B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08A8C8-451E-3A53-B7A4-708B7260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9F5FF8-32D9-FCD6-C4A8-BBD8BBAC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7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9B8AC0-0662-888A-F673-11F40F8A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7F3D86-95E9-3748-9CD1-09B3D553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18F2E5-BBCB-4C5D-5BAA-03A4CB789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27B0-A55C-442F-BAFD-0CB3EFD9E32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74AC4-BC43-67D6-27DE-48DDD4464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8E987D-7F74-D76A-9663-469D44203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2CF11-981C-4CD0-B19E-3CBDA6C87B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23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9520D-AB61-4EBA-5589-A0821493E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8659CF-0907-80B8-1324-42E053CBC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6CC615-6560-0482-CA62-79CE7AAA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2F010-6821-8F43-9E95-6EB30BED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E5F6C8-BFEB-472D-7A71-E22EFAEA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8FD5F-27CC-E201-88EC-5DC262A6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30411-818A-D988-D504-959AC1D1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BFDDB-4B82-E912-A22E-8E13633C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C62A9-C10C-6294-3E3B-21BABC4E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FC786-D6C8-2790-4541-96DC376E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FDA83D-A7EC-F7DF-DB9D-E42B2302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F5EC62-F7F8-AE26-2FFE-6AA858E0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3E7A-53BA-2D28-520E-80CB176E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4AD236-0447-D26C-3004-AD45C4633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2E2E42-A0F1-AB69-814B-A5D5E96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77DF5-8A2F-0E41-4705-3A3EA86A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2FE1DB-B78F-E6E0-FF89-44C7C13A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32D2DC-1799-05A1-8BCB-14417768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BB99E-121F-7034-0E94-4D90615A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ED502D-3F4D-70B6-D41E-62624968C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3D1DCD-6F5B-CE68-6F2D-02A99A34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5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DB923-9D40-1343-85DF-7CF7349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BE977-7EC2-633A-5EF6-F254A30D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25F158-E29C-8527-AB25-10C0B4D3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9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B051C-C6B0-2D98-5D2D-6C54DDB5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222EAC-F02A-AAC0-FFFE-0D939F3F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A13191-1D28-A803-4E8E-4063B750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E0A53-02B5-D9AD-FE7C-836007C3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2818F8-94E8-3DF8-FA26-76E9A23A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EDF795-06E5-A0F9-3B56-9973F0B4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3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C22D7-0E99-43BF-77FE-E7B51318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CCF2F3-EE81-EAFE-E2E8-97CA5834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56A958-CCD4-49C1-32DB-717275B1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B0DAB-2BD3-2BCB-F9D2-89D262C4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DB5EAC-7F61-B5B0-4755-F6CA963B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3F7C2-72F7-8010-A927-BC611B8C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E6F0C-F203-3337-DE15-258AC9DF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9F991-31B7-AD09-0DE3-A847E3F2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BEFF72-3384-EF0F-B17C-57E69964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6DD55-61BD-6731-BB35-18F91FE4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F2EE0A-A490-73E6-F015-A638FAEB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D8EEC5-664A-2466-B829-C2E3367C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0F63E-D90A-0FB6-B3BE-9E11D109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A5E587-32EA-7090-9319-B474520A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EE5F55-185E-54C0-5753-ACE446FC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329574-74FB-6377-8067-2EAC370E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4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D37E2-34CF-59CC-6E00-BC88E335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A1592-DCAC-1BC6-7347-0E822155B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A03671-6863-004C-54AD-5FE55658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2A3A6-5BCB-C823-1726-2DCE66CA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7AAC9-D0F1-3AFD-5CDB-46086DDE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5FA15D-CA30-B232-2E9E-DA485696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3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35ADC-47BF-484B-1587-5B582E4D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7E866-81B8-37C6-407C-CC887A190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17CDBA-0554-B2E1-C014-CF6AD6DF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9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8C7AF-9FC9-A52A-E573-81D6F5B0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051EDC-618B-3899-593E-4E9770C6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92DD24-ADF2-0686-2DB9-818F3076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0BF88-F660-CFAD-9ACB-23D9D726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F4A777-CB1B-E4AF-8A3F-6FDA529D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6ACB4-138F-E15B-BAD0-24F22653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72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20</Words>
  <Application>Microsoft Office PowerPoint</Application>
  <PresentationFormat>Widescreen</PresentationFormat>
  <Paragraphs>7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KAROLINE PIMENTEL DE CASTRO COSTA</dc:creator>
  <cp:lastModifiedBy>KAROLINE PIMENTEL DE CASTRO COSTA</cp:lastModifiedBy>
  <cp:revision>2</cp:revision>
  <dcterms:created xsi:type="dcterms:W3CDTF">2022-10-06T18:09:49Z</dcterms:created>
  <dcterms:modified xsi:type="dcterms:W3CDTF">2022-10-06T22:18:23Z</dcterms:modified>
</cp:coreProperties>
</file>